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0EE397-8B6B-4649-A96B-13C0345DC46F}" type="datetimeFigureOut">
              <a:rPr lang="de-DE" smtClean="0"/>
              <a:t>10.04.2012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3EE89A-DB19-42F4-945C-36ACD8F938A4}" type="slidenum">
              <a:rPr lang="de-DE" smtClean="0"/>
              <a:t>‹Nr.›</a:t>
            </a:fld>
            <a:endParaRPr lang="de-D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4378498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latin typeface="+mn-lt"/>
              </a:rPr>
              <a:t>Lebensmittelüberwachung ?</a:t>
            </a:r>
            <a:br>
              <a:rPr lang="de-DE" dirty="0" smtClean="0">
                <a:latin typeface="+mn-lt"/>
              </a:rPr>
            </a:br>
            <a:r>
              <a:rPr lang="de-DE" dirty="0">
                <a:latin typeface="+mn-lt"/>
              </a:rPr>
              <a:t/>
            </a:r>
            <a:br>
              <a:rPr lang="de-DE" dirty="0">
                <a:latin typeface="+mn-lt"/>
              </a:rPr>
            </a:br>
            <a:r>
              <a:rPr lang="de-DE" dirty="0" smtClean="0">
                <a:latin typeface="+mn-lt"/>
              </a:rPr>
              <a:t>Hygiene Ampel ?</a:t>
            </a:r>
            <a:br>
              <a:rPr lang="de-DE" dirty="0" smtClean="0">
                <a:latin typeface="+mn-lt"/>
              </a:rPr>
            </a:br>
            <a:r>
              <a:rPr lang="de-DE" dirty="0">
                <a:latin typeface="+mn-lt"/>
              </a:rPr>
              <a:t/>
            </a:r>
            <a:br>
              <a:rPr lang="de-DE" dirty="0">
                <a:latin typeface="+mn-lt"/>
              </a:rPr>
            </a:br>
            <a:r>
              <a:rPr lang="de-DE" dirty="0" smtClean="0">
                <a:latin typeface="+mn-lt"/>
              </a:rPr>
              <a:t>Hygiene Smiley ?</a:t>
            </a:r>
            <a:br>
              <a:rPr lang="de-DE" dirty="0" smtClean="0">
                <a:latin typeface="+mn-lt"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41168"/>
            <a:ext cx="7719494" cy="1184995"/>
          </a:xfrm>
        </p:spPr>
      </p:pic>
    </p:spTree>
    <p:extLst>
      <p:ext uri="{BB962C8B-B14F-4D97-AF65-F5344CB8AC3E}">
        <p14:creationId xmlns:p14="http://schemas.microsoft.com/office/powerpoint/2010/main" val="160792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8. Bauliche Beschaffenheit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1600200"/>
            <a:ext cx="9361040" cy="4525963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Einsatz der richtigen Materialen </a:t>
            </a:r>
            <a:r>
              <a:rPr lang="de-DE" sz="2400" dirty="0" smtClean="0"/>
              <a:t>(Boden/Decke/Wände)</a:t>
            </a:r>
          </a:p>
          <a:p>
            <a:r>
              <a:rPr lang="de-DE" dirty="0" smtClean="0"/>
              <a:t>Zustand der gesamten Bausubstanz</a:t>
            </a:r>
          </a:p>
          <a:p>
            <a:r>
              <a:rPr lang="de-DE" dirty="0" smtClean="0"/>
              <a:t>Einsatz von Fliegengittern</a:t>
            </a:r>
          </a:p>
          <a:p>
            <a:r>
              <a:rPr lang="de-DE" dirty="0" smtClean="0"/>
              <a:t>Zustand der Belüftungsanlage</a:t>
            </a:r>
          </a:p>
          <a:p>
            <a:r>
              <a:rPr lang="de-DE" dirty="0" smtClean="0"/>
              <a:t>Trennung und Zustand der Waschbecken</a:t>
            </a:r>
          </a:p>
          <a:p>
            <a:r>
              <a:rPr lang="de-DE" dirty="0" smtClean="0"/>
              <a:t>Wasser Zu- und Abfluss</a:t>
            </a:r>
          </a:p>
          <a:p>
            <a:r>
              <a:rPr lang="de-DE" dirty="0" smtClean="0"/>
              <a:t>Kühlkapazitäten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0515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5000">
        <p14:reveal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9. Schädlingsbekämpfung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1600200"/>
            <a:ext cx="9361040" cy="452596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Kontrolle ob Schädlingsbefall vorliegt </a:t>
            </a:r>
            <a:endParaRPr lang="de-DE" sz="2400" dirty="0"/>
          </a:p>
          <a:p>
            <a:r>
              <a:rPr lang="de-DE" dirty="0" smtClean="0"/>
              <a:t>Kontrolle der Auswahl und Lage der Köder</a:t>
            </a:r>
          </a:p>
          <a:p>
            <a:r>
              <a:rPr lang="de-DE" dirty="0" smtClean="0"/>
              <a:t>Kontrolle der Prüfungsintervalle</a:t>
            </a:r>
          </a:p>
          <a:p>
            <a:r>
              <a:rPr lang="de-DE" dirty="0" smtClean="0"/>
              <a:t>Kontrolle der Maßnahmen</a:t>
            </a:r>
          </a:p>
          <a:p>
            <a:r>
              <a:rPr lang="de-DE" dirty="0" smtClean="0"/>
              <a:t>Kontrolle der Dokumentation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3692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2000">
        <p14:reveal/>
      </p:transition>
    </mc:Choice>
    <mc:Fallback>
      <p:transition spd="slow" advClick="0" advTm="1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10. Rückverfolgbarkeit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1600200"/>
            <a:ext cx="9361040" cy="4525963"/>
          </a:xfrm>
        </p:spPr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Nachweispflicht über eingekaufte Lebensmittel</a:t>
            </a:r>
          </a:p>
          <a:p>
            <a:endParaRPr lang="de-DE" dirty="0" smtClean="0"/>
          </a:p>
          <a:p>
            <a:r>
              <a:rPr lang="de-DE" dirty="0" smtClean="0"/>
              <a:t>Nachweispflicht über Abgabe von Lebensmitteln, die nicht unmittelbar an Gäste im Sinne von Endverbrauchern erfolgt sind. Z.B. Catering</a:t>
            </a:r>
          </a:p>
          <a:p>
            <a:endParaRPr lang="de-DE" dirty="0"/>
          </a:p>
          <a:p>
            <a:r>
              <a:rPr lang="de-DE" dirty="0" smtClean="0"/>
              <a:t>Aufbewahrungsfrist (6 Monate)</a:t>
            </a:r>
          </a:p>
        </p:txBody>
      </p:sp>
    </p:spTree>
    <p:extLst>
      <p:ext uri="{BB962C8B-B14F-4D97-AF65-F5344CB8AC3E}">
        <p14:creationId xmlns:p14="http://schemas.microsoft.com/office/powerpoint/2010/main" val="43787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9000">
        <p14:reveal/>
      </p:transition>
    </mc:Choice>
    <mc:Fallback>
      <p:transition spd="slow" advClick="0" advTm="9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11. </a:t>
            </a:r>
            <a:r>
              <a:rPr lang="de-DE" sz="4000" dirty="0" smtClean="0"/>
              <a:t>Einhaltung vergangener Bestimmungen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1600200"/>
            <a:ext cx="9361040" cy="452596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Art und Anzahl verwaltungsrechtliche Maßnahmen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Ordnungsverfügungen</a:t>
            </a:r>
          </a:p>
          <a:p>
            <a:r>
              <a:rPr lang="de-DE" dirty="0" smtClean="0"/>
              <a:t>Bußgeldverfahren</a:t>
            </a:r>
          </a:p>
          <a:p>
            <a:r>
              <a:rPr lang="de-DE" dirty="0" smtClean="0"/>
              <a:t>Probenbeanstandungen</a:t>
            </a:r>
          </a:p>
          <a:p>
            <a:r>
              <a:rPr lang="de-DE" dirty="0" smtClean="0"/>
              <a:t>Einhaltung von Fristen</a:t>
            </a:r>
          </a:p>
        </p:txBody>
      </p:sp>
    </p:spTree>
    <p:extLst>
      <p:ext uri="{BB962C8B-B14F-4D97-AF65-F5344CB8AC3E}">
        <p14:creationId xmlns:p14="http://schemas.microsoft.com/office/powerpoint/2010/main" val="413194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2000">
        <p14:reveal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8291264" cy="73025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besuchen sie uns im </a:t>
            </a:r>
            <a:r>
              <a:rPr lang="de-DE" sz="4000" dirty="0" smtClean="0"/>
              <a:t>www</a:t>
            </a:r>
            <a:endParaRPr lang="de-DE" sz="4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Wir helfen Ihnen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pPr marL="36576" indent="0">
              <a:buNone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8748464" cy="454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92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Egal wie das staatliche Kontrollinstrument heißt oder noch heißen wird-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die Kontrollpunkte und Inhalte werden gleich bleiben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90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1. Mitarbeiterschulungen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/>
          <a:lstStyle/>
          <a:p>
            <a:r>
              <a:rPr lang="de-DE" dirty="0" smtClean="0"/>
              <a:t>Infektionsschutzgesetz (alle zwei Jahre)</a:t>
            </a:r>
          </a:p>
          <a:p>
            <a:r>
              <a:rPr lang="de-DE" dirty="0" smtClean="0"/>
              <a:t>Hygieneschulung (jedes Jahr)</a:t>
            </a:r>
          </a:p>
          <a:p>
            <a:r>
              <a:rPr lang="de-DE" dirty="0" smtClean="0"/>
              <a:t>Betriebliche Eigenkontrolle durch HACCP</a:t>
            </a:r>
          </a:p>
          <a:p>
            <a:r>
              <a:rPr lang="de-DE" dirty="0" smtClean="0"/>
              <a:t>Personalhygiene</a:t>
            </a:r>
          </a:p>
          <a:p>
            <a:r>
              <a:rPr lang="de-DE" dirty="0" smtClean="0"/>
              <a:t>Produkthygiene</a:t>
            </a:r>
          </a:p>
          <a:p>
            <a:pPr marL="36576" indent="0">
              <a:buNone/>
            </a:pPr>
            <a:endParaRPr lang="de-DE" dirty="0"/>
          </a:p>
          <a:p>
            <a:r>
              <a:rPr lang="de-DE" dirty="0" smtClean="0"/>
              <a:t>Arbeitssicherheit</a:t>
            </a:r>
          </a:p>
          <a:p>
            <a:r>
              <a:rPr lang="de-DE" dirty="0" smtClean="0"/>
              <a:t>Brandschutz</a:t>
            </a:r>
          </a:p>
          <a:p>
            <a:r>
              <a:rPr lang="de-DE" dirty="0" smtClean="0"/>
              <a:t>1. Hilfe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236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2000">
        <p14:reveal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e-DE" dirty="0" smtClean="0"/>
              <a:t>2. HACCP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069160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Bestimmung von Kontrollpunkten</a:t>
            </a:r>
          </a:p>
          <a:p>
            <a:r>
              <a:rPr lang="de-DE" dirty="0" smtClean="0"/>
              <a:t>Festlegung von Grenzwerten</a:t>
            </a:r>
          </a:p>
          <a:p>
            <a:r>
              <a:rPr lang="de-DE" dirty="0" smtClean="0"/>
              <a:t>Durchführung von Maßnahmen</a:t>
            </a:r>
          </a:p>
          <a:p>
            <a:endParaRPr lang="de-DE" dirty="0"/>
          </a:p>
          <a:p>
            <a:r>
              <a:rPr lang="de-DE" dirty="0" smtClean="0"/>
              <a:t>Dokumentation von Abläufen</a:t>
            </a:r>
          </a:p>
          <a:p>
            <a:r>
              <a:rPr lang="de-DE" dirty="0" smtClean="0"/>
              <a:t>Dokumentation von Handlungsmaßnahmen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475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3. Reinigung und Desinfektion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Aushang von Reinigungsplänen</a:t>
            </a:r>
          </a:p>
          <a:p>
            <a:r>
              <a:rPr lang="de-DE" dirty="0" smtClean="0"/>
              <a:t>Einhaltung der Reinigungspläne</a:t>
            </a:r>
          </a:p>
          <a:p>
            <a:r>
              <a:rPr lang="de-DE" dirty="0" smtClean="0"/>
              <a:t>Dokumentation der Reinigungsabläufe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Umgang mit Reinigungsmitteln</a:t>
            </a:r>
          </a:p>
          <a:p>
            <a:r>
              <a:rPr lang="de-DE" dirty="0" smtClean="0"/>
              <a:t>Umgang mit Putzutensilien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853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4. Produktionshygiene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Einhaltung der Arbeitsabläufe</a:t>
            </a:r>
          </a:p>
          <a:p>
            <a:r>
              <a:rPr lang="de-DE" dirty="0" smtClean="0"/>
              <a:t>Umgang und Reinigung von Arbeitsgeräten</a:t>
            </a:r>
            <a:endParaRPr lang="de-DE" dirty="0"/>
          </a:p>
          <a:p>
            <a:r>
              <a:rPr lang="de-DE" dirty="0" smtClean="0"/>
              <a:t>Umgang mit Lebensmitteln</a:t>
            </a:r>
          </a:p>
          <a:p>
            <a:r>
              <a:rPr lang="de-DE" dirty="0" smtClean="0"/>
              <a:t>Lagerung von Lebensmitteln</a:t>
            </a:r>
          </a:p>
          <a:p>
            <a:r>
              <a:rPr lang="de-DE" dirty="0" smtClean="0"/>
              <a:t>Abfallbeseitigung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52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1000">
        <p14:reveal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Personalhygiene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Beurteilung der allgemeinen Körperhygiene</a:t>
            </a:r>
          </a:p>
          <a:p>
            <a:r>
              <a:rPr lang="de-DE" dirty="0" smtClean="0"/>
              <a:t>Einhaltung der Bekleidungsvorschriften</a:t>
            </a:r>
          </a:p>
          <a:p>
            <a:r>
              <a:rPr lang="de-DE" dirty="0" smtClean="0"/>
              <a:t>Einhaltung der Händehygiene</a:t>
            </a:r>
          </a:p>
          <a:p>
            <a:r>
              <a:rPr lang="de-DE" dirty="0" smtClean="0"/>
              <a:t>Einhaltung des Schmuckverbotes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91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e-DE" dirty="0" smtClean="0"/>
              <a:t>6. Produktuntersuchung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Einhaltung der Lagerhygiene</a:t>
            </a:r>
          </a:p>
          <a:p>
            <a:r>
              <a:rPr lang="de-DE" dirty="0" smtClean="0"/>
              <a:t>Einhaltung der Kühlhausordnung</a:t>
            </a:r>
          </a:p>
          <a:p>
            <a:r>
              <a:rPr lang="de-DE" dirty="0" smtClean="0"/>
              <a:t>Umgang mit Produktgruppen und deren Trennung</a:t>
            </a:r>
          </a:p>
          <a:p>
            <a:r>
              <a:rPr lang="de-DE" dirty="0" smtClean="0"/>
              <a:t>Einhaltung der MHDs</a:t>
            </a:r>
          </a:p>
          <a:p>
            <a:r>
              <a:rPr lang="de-DE" dirty="0" smtClean="0"/>
              <a:t>Umgang mit kritischen Lebensmitteln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61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2000">
        <p14:reveal/>
      </p:transition>
    </mc:Choice>
    <mc:Fallback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7. Temperaturkontrolle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1600200"/>
            <a:ext cx="9252520" cy="4525963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Kontrolle und Dokumentation der Kühlkette</a:t>
            </a:r>
          </a:p>
          <a:p>
            <a:r>
              <a:rPr lang="de-DE" dirty="0" smtClean="0"/>
              <a:t>Kontrolle u. Dokumentation der Lagertemperaturen</a:t>
            </a:r>
          </a:p>
          <a:p>
            <a:r>
              <a:rPr lang="de-DE" dirty="0" smtClean="0"/>
              <a:t>Kontrolle u. Dokumentation der Ausgabe</a:t>
            </a:r>
          </a:p>
          <a:p>
            <a:r>
              <a:rPr lang="de-DE" dirty="0" smtClean="0"/>
              <a:t>Einhaltung der Gartemperaturen</a:t>
            </a:r>
          </a:p>
          <a:p>
            <a:r>
              <a:rPr lang="de-DE" dirty="0" smtClean="0"/>
              <a:t>Einhaltung der Auftautemperaturen</a:t>
            </a:r>
          </a:p>
          <a:p>
            <a:pPr marL="36576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958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2000">
        <p14:reveal/>
      </p:transition>
    </mc:Choice>
    <mc:Fallback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266</Words>
  <Application>Microsoft Office PowerPoint</Application>
  <PresentationFormat>Bildschirmpräsentation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Haemera</vt:lpstr>
      <vt:lpstr> Lebensmittelüberwachung ?  Hygiene Ampel ?  Hygiene Smiley ?  </vt:lpstr>
      <vt:lpstr>Egal wie das staatliche Kontrollinstrument heißt oder noch heißen wird-  die Kontrollpunkte und Inhalte werden gleich bleiben  </vt:lpstr>
      <vt:lpstr>1. Mitarbeiterschulungen </vt:lpstr>
      <vt:lpstr>2. HACCP </vt:lpstr>
      <vt:lpstr>3. Reinigung und Desinfektion</vt:lpstr>
      <vt:lpstr>4. Produktionshygiene</vt:lpstr>
      <vt:lpstr>5. Personalhygiene</vt:lpstr>
      <vt:lpstr>6. Produktuntersuchung</vt:lpstr>
      <vt:lpstr>7. Temperaturkontrolle</vt:lpstr>
      <vt:lpstr>8. Bauliche Beschaffenheit</vt:lpstr>
      <vt:lpstr>9. Schädlingsbekämpfung</vt:lpstr>
      <vt:lpstr>10. Rückverfolgbarkeit</vt:lpstr>
      <vt:lpstr>11. Einhaltung vergangener Bestimmungen</vt:lpstr>
      <vt:lpstr>besuchen sie uns im www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Lebensmittelüberwachung ?  Hygiene Ampel ?  Hygiene Smiley ?</dc:title>
  <dc:creator>Gastro-check24</dc:creator>
  <cp:lastModifiedBy>Gastro-check24</cp:lastModifiedBy>
  <cp:revision>10</cp:revision>
  <dcterms:created xsi:type="dcterms:W3CDTF">2012-04-10T09:09:45Z</dcterms:created>
  <dcterms:modified xsi:type="dcterms:W3CDTF">2012-04-10T10:44:15Z</dcterms:modified>
</cp:coreProperties>
</file>